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78" r:id="rId3"/>
    <p:sldId id="282" r:id="rId4"/>
    <p:sldId id="262" r:id="rId5"/>
    <p:sldId id="263" r:id="rId6"/>
    <p:sldId id="261" r:id="rId7"/>
    <p:sldId id="280" r:id="rId8"/>
    <p:sldId id="281" r:id="rId9"/>
    <p:sldId id="266" r:id="rId10"/>
    <p:sldId id="283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1B4E8E08-0330-4A45-ACC2-D1754BD71705}">
          <p14:sldIdLst>
            <p14:sldId id="256"/>
            <p14:sldId id="278"/>
            <p14:sldId id="282"/>
            <p14:sldId id="262"/>
            <p14:sldId id="263"/>
            <p14:sldId id="261"/>
            <p14:sldId id="280"/>
            <p14:sldId id="281"/>
            <p14:sldId id="266"/>
            <p14:sldId id="283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1" autoAdjust="0"/>
    <p:restoredTop sz="94660"/>
  </p:normalViewPr>
  <p:slideViewPr>
    <p:cSldViewPr snapToGrid="0">
      <p:cViewPr>
        <p:scale>
          <a:sx n="150" d="100"/>
          <a:sy n="150" d="100"/>
        </p:scale>
        <p:origin x="10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94004-339E-42F9-B5F8-63F0A3799DC4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CD5C1-B90B-46E9-9E4A-CF269BFE5E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59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C4B9-9786-425C-99D0-28C57D1C01D7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1A7C-EC0B-43C2-8587-033C79B2C70B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2A71-045B-46EA-8833-3951E30C0E3D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6E1F-0A4F-484B-8C3A-3A806069FB22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E219-7B99-466D-9DD3-31F54B4EDFED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0A47-6686-472C-92ED-7098468DC77E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8572-6F0B-4B3B-B0B0-498F167AEF82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3A7D-68F0-4887-A65A-BA31D61A7FCF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6E14-7562-45EC-A696-D6A79C4238F1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AAF4-F7E5-4347-BDB0-EAF4BC3D57A4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E761-A75F-444F-9530-BDF9D88D9FB3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tx2">
                <a:lumMod val="60000"/>
                <a:lumOff val="40000"/>
              </a:schemeClr>
            </a:gs>
            <a:gs pos="84000">
              <a:schemeClr val="tx2">
                <a:lumMod val="60000"/>
                <a:lumOff val="4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4D9988D-9842-425B-BC1F-92B51DA591B7}" type="datetime1">
              <a:rPr lang="en-US" smtClean="0"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end.sigfox.com/auth/logi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dustrial.ubidots.com/accounts/signin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97178-6AA9-4572-8CA2-0BA5F3474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2421" y="3209191"/>
            <a:ext cx="6160397" cy="2268559"/>
          </a:xfrm>
        </p:spPr>
        <p:txBody>
          <a:bodyPr>
            <a:normAutofit/>
          </a:bodyPr>
          <a:lstStyle/>
          <a:p>
            <a:r>
              <a:rPr lang="fr-FR" dirty="0" err="1"/>
              <a:t>Connected</a:t>
            </a:r>
            <a:r>
              <a:rPr lang="fr-FR" dirty="0"/>
              <a:t> </a:t>
            </a:r>
            <a:r>
              <a:rPr lang="fr-FR" dirty="0" err="1"/>
              <a:t>Beehive</a:t>
            </a:r>
            <a:r>
              <a:rPr lang="fr-FR" dirty="0"/>
              <a:t>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4A95DB-AD7B-42C9-8341-6100CC787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18" y="5477750"/>
            <a:ext cx="5357600" cy="1160213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DELAS Léo – DOS SANTOS Damien – DURAND DE GEVIGNEY Basile – TAN Caroline</a:t>
            </a:r>
          </a:p>
          <a:p>
            <a:r>
              <a:rPr lang="fr-FR" dirty="0"/>
              <a:t>EI2I 4 II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80138-597E-4E26-96AD-45C114C5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7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3981D-234E-4F78-8DB3-6F2FC8A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326017"/>
            <a:ext cx="7958331" cy="620693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V - Installation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EBF989-28BE-4902-97FB-5608185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A412AE-3D0F-4222-9D64-9F7AD66A05D9}"/>
              </a:ext>
            </a:extLst>
          </p:cNvPr>
          <p:cNvSpPr txBox="1"/>
          <p:nvPr/>
        </p:nvSpPr>
        <p:spPr>
          <a:xfrm>
            <a:off x="1028699" y="1162050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Quelques photos de l’installation du projet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662CF3C0-8451-4246-AC99-29B033EB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21" y="1797050"/>
            <a:ext cx="3338867" cy="445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F204A618-B123-4A6C-AEB1-CF0D51CE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1797050"/>
            <a:ext cx="3339900" cy="44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">
            <a:extLst>
              <a:ext uri="{FF2B5EF4-FFF2-40B4-BE49-F238E27FC236}">
                <a16:creationId xmlns:a16="http://schemas.microsoft.com/office/drawing/2014/main" id="{7D40D4FD-E5C6-4003-9F2C-6B97071D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788" y="1797050"/>
            <a:ext cx="3339900" cy="44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788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BA282-5D0F-47B0-8D88-B5CC5B7E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988548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/>
              <a:t>Merci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27D4D1C-DE58-4E43-95AC-E6B2E589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9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C2C8BB-CB19-4700-92A6-B1C9935D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164592"/>
            <a:ext cx="7958331" cy="704221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E13B3-530A-4B3E-AE7C-D1D41C1CE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2092569"/>
            <a:ext cx="8287124" cy="4062046"/>
          </a:xfrm>
        </p:spPr>
        <p:txBody>
          <a:bodyPr/>
          <a:lstStyle/>
          <a:p>
            <a:r>
              <a:rPr lang="fr-FR" dirty="0"/>
              <a:t>I - PCB Final</a:t>
            </a:r>
          </a:p>
          <a:p>
            <a:r>
              <a:rPr lang="fr-FR" dirty="0"/>
              <a:t>II – Consommation du système</a:t>
            </a:r>
          </a:p>
          <a:p>
            <a:r>
              <a:rPr lang="fr-FR" dirty="0"/>
              <a:t>III – Sigfox et Ubidots</a:t>
            </a:r>
          </a:p>
          <a:p>
            <a:r>
              <a:rPr lang="fr-FR" dirty="0"/>
              <a:t>IV – Résultats</a:t>
            </a:r>
          </a:p>
          <a:p>
            <a:r>
              <a:rPr lang="fr-FR" dirty="0"/>
              <a:t>V - Installation</a:t>
            </a:r>
          </a:p>
          <a:p>
            <a:r>
              <a:rPr lang="fr-FR" dirty="0"/>
              <a:t>VI – Pour conclure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E73865-4A20-49C7-A404-7C615422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9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8C95EB-5F8E-460C-8C1B-A5A80B7D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164592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I - Diagramme Synoptique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D66CC7-FD06-45B2-977A-42200B92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D58584-F818-4593-8FC2-F4F80446D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49" y="1305917"/>
            <a:ext cx="7404100" cy="475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48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DF164-6BB2-4AB2-9890-2D94F8C3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164592"/>
            <a:ext cx="7958331" cy="680775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I - PCB Final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4B270A-7E62-44F5-9383-70571DA7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35E41F-8EDD-41CE-81C2-D199471E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54" y="1387185"/>
            <a:ext cx="7791971" cy="40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7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223D06-A309-4D4D-B933-C1B41AB0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172849"/>
            <a:ext cx="7958331" cy="754044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II - Consommation du système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91CAEF-C1DE-43DF-A78C-995564CE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9B66E7-CA59-4A06-9C84-84DB45615F63}"/>
              </a:ext>
            </a:extLst>
          </p:cNvPr>
          <p:cNvSpPr txBox="1"/>
          <p:nvPr/>
        </p:nvSpPr>
        <p:spPr>
          <a:xfrm>
            <a:off x="1201616" y="1210380"/>
            <a:ext cx="3230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Mesures avec l’outil OTII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C31B5C-CD50-474F-9777-72AAD784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616" y="1846086"/>
            <a:ext cx="7789984" cy="44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271D761-1C40-49B0-9A2D-BC75F98582EC}"/>
              </a:ext>
            </a:extLst>
          </p:cNvPr>
          <p:cNvSpPr txBox="1"/>
          <p:nvPr/>
        </p:nvSpPr>
        <p:spPr>
          <a:xfrm>
            <a:off x="8991600" y="2553348"/>
            <a:ext cx="2349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529 </a:t>
            </a:r>
            <a:r>
              <a:rPr lang="el-GR" sz="1400" dirty="0"/>
              <a:t>μ</a:t>
            </a:r>
            <a:r>
              <a:rPr lang="fr-FR" sz="1400" dirty="0"/>
              <a:t>Wh / Message</a:t>
            </a:r>
          </a:p>
          <a:p>
            <a:r>
              <a:rPr lang="fr-FR" sz="1400" dirty="0"/>
              <a:t>138 messages par jour</a:t>
            </a:r>
          </a:p>
          <a:p>
            <a:r>
              <a:rPr lang="fr-FR" sz="1400" dirty="0"/>
              <a:t>16.3 mA au repos</a:t>
            </a:r>
          </a:p>
          <a:p>
            <a:r>
              <a:rPr lang="fr-FR" sz="1400" dirty="0"/>
              <a:t>62.4 mA au maximum</a:t>
            </a:r>
          </a:p>
          <a:p>
            <a:endParaRPr lang="fr-FR" sz="1400" dirty="0"/>
          </a:p>
          <a:p>
            <a:r>
              <a:rPr lang="fr-FR" sz="1400" dirty="0"/>
              <a:t>Capacité total de la batterie</a:t>
            </a:r>
          </a:p>
          <a:p>
            <a:r>
              <a:rPr lang="fr-FR" sz="1400" dirty="0"/>
              <a:t>- 4.41 Wh</a:t>
            </a:r>
          </a:p>
          <a:p>
            <a:endParaRPr lang="fr-FR" sz="1400" dirty="0"/>
          </a:p>
          <a:p>
            <a:r>
              <a:rPr lang="fr-FR" sz="1400" dirty="0"/>
              <a:t>Autonomie estimée entre 2 et 3 jours, grandement améliorée grâce au panneau solaire</a:t>
            </a:r>
          </a:p>
        </p:txBody>
      </p:sp>
    </p:spTree>
    <p:extLst>
      <p:ext uri="{BB962C8B-B14F-4D97-AF65-F5344CB8AC3E}">
        <p14:creationId xmlns:p14="http://schemas.microsoft.com/office/powerpoint/2010/main" val="3256593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E64266-6E71-47D7-854D-9FAA85A7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164592"/>
            <a:ext cx="7958331" cy="1077229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b="1" dirty="0"/>
              <a:t>III - Décomposition des bits pour l’envoi sur Backend Sigfox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EF258C-7F42-4EE2-8EA3-9E357C75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99442B9-5CE6-4F0C-B09A-455B102E0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2579181"/>
            <a:ext cx="8731250" cy="169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8C95EB-5F8E-460C-8C1B-A5A80B7D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164592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/>
              <a:t>III - Sigfox &amp; Ubidots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D66CC7-FD06-45B2-977A-42200B92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57408C-53D5-43D8-909A-235FDAFE48A6}"/>
              </a:ext>
            </a:extLst>
          </p:cNvPr>
          <p:cNvSpPr txBox="1"/>
          <p:nvPr/>
        </p:nvSpPr>
        <p:spPr>
          <a:xfrm>
            <a:off x="1008759" y="941663"/>
            <a:ext cx="22161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Sigfox backend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0A070E-91CC-4557-B297-DFB84D64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12" y="1316313"/>
            <a:ext cx="6818174" cy="485261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9D69D42-8C59-4F6C-889F-3D03B36DBB73}"/>
              </a:ext>
            </a:extLst>
          </p:cNvPr>
          <p:cNvSpPr txBox="1"/>
          <p:nvPr/>
        </p:nvSpPr>
        <p:spPr>
          <a:xfrm>
            <a:off x="4727574" y="6243419"/>
            <a:ext cx="2736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hlinkClick r:id="rId3"/>
              </a:rPr>
              <a:t>https://backend.sigfox.com/auth/login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3610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E3A5A-B53D-4A72-B819-D097F28FD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3" y="164592"/>
            <a:ext cx="7958331" cy="674913"/>
          </a:xfrm>
        </p:spPr>
        <p:txBody>
          <a:bodyPr>
            <a:normAutofit/>
          </a:bodyPr>
          <a:lstStyle/>
          <a:p>
            <a:pPr algn="ctr"/>
            <a:r>
              <a:rPr lang="fr-FR" sz="4000" b="1" u="sng" dirty="0"/>
              <a:t>III - Sigfox &amp; Ubidots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CF1795-83C7-4412-B099-4EA4582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6C13FE-7F13-46B6-8706-34D9A133AC41}"/>
              </a:ext>
            </a:extLst>
          </p:cNvPr>
          <p:cNvSpPr txBox="1"/>
          <p:nvPr/>
        </p:nvSpPr>
        <p:spPr>
          <a:xfrm>
            <a:off x="990600" y="1060450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Dashboard Ubidots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E5EBD6-7734-47EE-9F49-9C2532AC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580715"/>
            <a:ext cx="8858250" cy="450179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9B96B14-F21C-48BB-B90A-3ED8F920E30C}"/>
              </a:ext>
            </a:extLst>
          </p:cNvPr>
          <p:cNvSpPr txBox="1"/>
          <p:nvPr/>
        </p:nvSpPr>
        <p:spPr>
          <a:xfrm>
            <a:off x="4472777" y="6163589"/>
            <a:ext cx="3246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hlinkClick r:id="rId3"/>
              </a:rPr>
              <a:t>https://industrial.ubidots.com/accounts/signin/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105661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9AE83-A160-44F7-960F-5C73BD98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909" y="168510"/>
            <a:ext cx="7958331" cy="61629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b="1" u="sng" dirty="0"/>
              <a:t>IV - Résultats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0E296B-975E-40DD-9B78-4FDC833F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240FE5-DD36-4422-A72F-6E0209BD97ED}"/>
              </a:ext>
            </a:extLst>
          </p:cNvPr>
          <p:cNvSpPr txBox="1"/>
          <p:nvPr/>
        </p:nvSpPr>
        <p:spPr>
          <a:xfrm>
            <a:off x="1085850" y="996950"/>
            <a:ext cx="311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Quelques photos du projet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FF0E515-4AE2-4F13-BC58-C05A7251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69" y="1943100"/>
            <a:ext cx="4866531" cy="365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47BF23E-F5F5-4530-A924-A91D53B8E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548" y="1366282"/>
            <a:ext cx="3607551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07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177</Words>
  <Application>Microsoft Office PowerPoint</Application>
  <PresentationFormat>Grand écran</PresentationFormat>
  <Paragraphs>46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MS Shell Dlg 2</vt:lpstr>
      <vt:lpstr>Wingdings</vt:lpstr>
      <vt:lpstr>Wingdings 3</vt:lpstr>
      <vt:lpstr>Madison</vt:lpstr>
      <vt:lpstr>Connected Beehive Project</vt:lpstr>
      <vt:lpstr>Sommaire</vt:lpstr>
      <vt:lpstr>I - Diagramme Synoptique</vt:lpstr>
      <vt:lpstr>I - PCB Final</vt:lpstr>
      <vt:lpstr>II - Consommation du système</vt:lpstr>
      <vt:lpstr>III - Décomposition des bits pour l’envoi sur Backend Sigfox</vt:lpstr>
      <vt:lpstr>III - Sigfox &amp; Ubidots</vt:lpstr>
      <vt:lpstr>III - Sigfox &amp; Ubidots</vt:lpstr>
      <vt:lpstr>IV - Résultats</vt:lpstr>
      <vt:lpstr>V - Installation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Connected Beehive</dc:title>
  <dc:creator>Alyse</dc:creator>
  <cp:lastModifiedBy>Léo Delas</cp:lastModifiedBy>
  <cp:revision>160</cp:revision>
  <dcterms:created xsi:type="dcterms:W3CDTF">2021-10-25T07:19:10Z</dcterms:created>
  <dcterms:modified xsi:type="dcterms:W3CDTF">2022-01-18T21:24:16Z</dcterms:modified>
</cp:coreProperties>
</file>